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59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9926638" cy="14355763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D39625-A4A7-4B87-8127-B939DE4DD400}" v="6" dt="2025-09-05T07:29:33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899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94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a NOWINSKI" userId="2b96d0c3-d6f2-4b70-bf19-b4867ccc66ea" providerId="ADAL" clId="{1FCA8078-3BF7-409D-8314-DE01A6B3F63C}"/>
    <pc:docChg chg="mod">
      <pc:chgData name="Katia NOWINSKI" userId="2b96d0c3-d6f2-4b70-bf19-b4867ccc66ea" providerId="ADAL" clId="{1FCA8078-3BF7-409D-8314-DE01A6B3F63C}" dt="2025-06-13T08:51:16.384" v="0"/>
      <pc:docMkLst>
        <pc:docMk/>
      </pc:docMkLst>
    </pc:docChg>
  </pc:docChgLst>
  <pc:docChgLst>
    <pc:chgData name="Katia NOWINSKI" userId="2b96d0c3-d6f2-4b70-bf19-b4867ccc66ea" providerId="ADAL" clId="{32ADAC97-D3F6-4067-9038-DBBC6960178B}"/>
    <pc:docChg chg="undo custSel modSld modNotesMaster modHandout">
      <pc:chgData name="Katia NOWINSKI" userId="2b96d0c3-d6f2-4b70-bf19-b4867ccc66ea" providerId="ADAL" clId="{32ADAC97-D3F6-4067-9038-DBBC6960178B}" dt="2025-09-05T07:30:06.992" v="196" actId="14100"/>
      <pc:docMkLst>
        <pc:docMk/>
      </pc:docMkLst>
      <pc:sldChg chg="addSp delSp modSp mod">
        <pc:chgData name="Katia NOWINSKI" userId="2b96d0c3-d6f2-4b70-bf19-b4867ccc66ea" providerId="ADAL" clId="{32ADAC97-D3F6-4067-9038-DBBC6960178B}" dt="2025-09-05T07:30:06.992" v="196" actId="14100"/>
        <pc:sldMkLst>
          <pc:docMk/>
          <pc:sldMk cId="4193948799" sldId="260"/>
        </pc:sldMkLst>
        <pc:spChg chg="mod">
          <ac:chgData name="Katia NOWINSKI" userId="2b96d0c3-d6f2-4b70-bf19-b4867ccc66ea" providerId="ADAL" clId="{32ADAC97-D3F6-4067-9038-DBBC6960178B}" dt="2025-09-05T07:27:47.811" v="170" actId="20577"/>
          <ac:spMkLst>
            <pc:docMk/>
            <pc:sldMk cId="4193948799" sldId="260"/>
            <ac:spMk id="17" creationId="{70B6109D-4462-1D30-8E52-8F023B2D354F}"/>
          </ac:spMkLst>
        </pc:spChg>
        <pc:spChg chg="mod">
          <ac:chgData name="Katia NOWINSKI" userId="2b96d0c3-d6f2-4b70-bf19-b4867ccc66ea" providerId="ADAL" clId="{32ADAC97-D3F6-4067-9038-DBBC6960178B}" dt="2025-09-05T07:27:41.139" v="155" actId="20577"/>
          <ac:spMkLst>
            <pc:docMk/>
            <pc:sldMk cId="4193948799" sldId="260"/>
            <ac:spMk id="22" creationId="{E6DE72C7-E8BA-0D10-F6BF-220156AD388A}"/>
          </ac:spMkLst>
        </pc:spChg>
        <pc:spChg chg="add del mod">
          <ac:chgData name="Katia NOWINSKI" userId="2b96d0c3-d6f2-4b70-bf19-b4867ccc66ea" providerId="ADAL" clId="{32ADAC97-D3F6-4067-9038-DBBC6960178B}" dt="2025-09-05T07:26:22.586" v="31" actId="478"/>
          <ac:spMkLst>
            <pc:docMk/>
            <pc:sldMk cId="4193948799" sldId="260"/>
            <ac:spMk id="24" creationId="{8A910E02-8860-4F44-C0A6-12F50AC668BC}"/>
          </ac:spMkLst>
        </pc:spChg>
        <pc:spChg chg="mod">
          <ac:chgData name="Katia NOWINSKI" userId="2b96d0c3-d6f2-4b70-bf19-b4867ccc66ea" providerId="ADAL" clId="{32ADAC97-D3F6-4067-9038-DBBC6960178B}" dt="2025-09-05T07:27:01.781" v="68" actId="14100"/>
          <ac:spMkLst>
            <pc:docMk/>
            <pc:sldMk cId="4193948799" sldId="260"/>
            <ac:spMk id="30" creationId="{6810A139-A119-7903-BADA-9B75DF0B6FEC}"/>
          </ac:spMkLst>
        </pc:spChg>
        <pc:spChg chg="mod">
          <ac:chgData name="Katia NOWINSKI" userId="2b96d0c3-d6f2-4b70-bf19-b4867ccc66ea" providerId="ADAL" clId="{32ADAC97-D3F6-4067-9038-DBBC6960178B}" dt="2025-09-05T07:27:04.380" v="69" actId="14100"/>
          <ac:spMkLst>
            <pc:docMk/>
            <pc:sldMk cId="4193948799" sldId="260"/>
            <ac:spMk id="31" creationId="{3D8D66F9-EC88-C8CC-D568-D7583902AA7B}"/>
          </ac:spMkLst>
        </pc:spChg>
        <pc:spChg chg="mod">
          <ac:chgData name="Katia NOWINSKI" userId="2b96d0c3-d6f2-4b70-bf19-b4867ccc66ea" providerId="ADAL" clId="{32ADAC97-D3F6-4067-9038-DBBC6960178B}" dt="2025-09-05T07:27:25.706" v="111" actId="20577"/>
          <ac:spMkLst>
            <pc:docMk/>
            <pc:sldMk cId="4193948799" sldId="260"/>
            <ac:spMk id="152" creationId="{56964EBE-33D8-40BB-B16A-3066802FB416}"/>
          </ac:spMkLst>
        </pc:spChg>
        <pc:spChg chg="mod">
          <ac:chgData name="Katia NOWINSKI" userId="2b96d0c3-d6f2-4b70-bf19-b4867ccc66ea" providerId="ADAL" clId="{32ADAC97-D3F6-4067-9038-DBBC6960178B}" dt="2025-09-05T07:27:18.686" v="95" actId="20577"/>
          <ac:spMkLst>
            <pc:docMk/>
            <pc:sldMk cId="4193948799" sldId="260"/>
            <ac:spMk id="153" creationId="{DCCA4BC2-1846-46B3-9533-96FEFE089BA1}"/>
          </ac:spMkLst>
        </pc:spChg>
        <pc:spChg chg="mod">
          <ac:chgData name="Katia NOWINSKI" userId="2b96d0c3-d6f2-4b70-bf19-b4867ccc66ea" providerId="ADAL" clId="{32ADAC97-D3F6-4067-9038-DBBC6960178B}" dt="2025-09-05T07:27:55.764" v="171" actId="1076"/>
          <ac:spMkLst>
            <pc:docMk/>
            <pc:sldMk cId="4193948799" sldId="260"/>
            <ac:spMk id="156" creationId="{59BC051C-564D-4692-A9F7-7318F9F117E2}"/>
          </ac:spMkLst>
        </pc:spChg>
        <pc:grpChg chg="add mod">
          <ac:chgData name="Katia NOWINSKI" userId="2b96d0c3-d6f2-4b70-bf19-b4867ccc66ea" providerId="ADAL" clId="{32ADAC97-D3F6-4067-9038-DBBC6960178B}" dt="2025-09-05T07:25:46.814" v="20" actId="1076"/>
          <ac:grpSpMkLst>
            <pc:docMk/>
            <pc:sldMk cId="4193948799" sldId="260"/>
            <ac:grpSpMk id="7" creationId="{A68F0809-D44F-03AA-048F-0776DDD06872}"/>
          </ac:grpSpMkLst>
        </pc:grpChg>
        <pc:grpChg chg="add mod">
          <ac:chgData name="Katia NOWINSKI" userId="2b96d0c3-d6f2-4b70-bf19-b4867ccc66ea" providerId="ADAL" clId="{32ADAC97-D3F6-4067-9038-DBBC6960178B}" dt="2025-09-05T07:26:38.237" v="33" actId="1076"/>
          <ac:grpSpMkLst>
            <pc:docMk/>
            <pc:sldMk cId="4193948799" sldId="260"/>
            <ac:grpSpMk id="25" creationId="{19DEBC2E-93A8-8470-6367-F41D2E037F5C}"/>
          </ac:grpSpMkLst>
        </pc:grpChg>
        <pc:grpChg chg="mod">
          <ac:chgData name="Katia NOWINSKI" userId="2b96d0c3-d6f2-4b70-bf19-b4867ccc66ea" providerId="ADAL" clId="{32ADAC97-D3F6-4067-9038-DBBC6960178B}" dt="2025-09-05T07:28:17.992" v="174" actId="1076"/>
          <ac:grpSpMkLst>
            <pc:docMk/>
            <pc:sldMk cId="4193948799" sldId="260"/>
            <ac:grpSpMk id="57" creationId="{D54DA3D9-59D0-4F4F-983C-A76D2B3CC368}"/>
          </ac:grpSpMkLst>
        </pc:grpChg>
        <pc:grpChg chg="mod">
          <ac:chgData name="Katia NOWINSKI" userId="2b96d0c3-d6f2-4b70-bf19-b4867ccc66ea" providerId="ADAL" clId="{32ADAC97-D3F6-4067-9038-DBBC6960178B}" dt="2025-09-05T07:25:41.816" v="18" actId="1076"/>
          <ac:grpSpMkLst>
            <pc:docMk/>
            <pc:sldMk cId="4193948799" sldId="260"/>
            <ac:grpSpMk id="61" creationId="{5C9BE058-AC6D-A9A2-3DE2-86449C9B9899}"/>
          </ac:grpSpMkLst>
        </pc:grpChg>
        <pc:grpChg chg="mod">
          <ac:chgData name="Katia NOWINSKI" userId="2b96d0c3-d6f2-4b70-bf19-b4867ccc66ea" providerId="ADAL" clId="{32ADAC97-D3F6-4067-9038-DBBC6960178B}" dt="2025-09-05T07:28:01.354" v="172" actId="1076"/>
          <ac:grpSpMkLst>
            <pc:docMk/>
            <pc:sldMk cId="4193948799" sldId="260"/>
            <ac:grpSpMk id="62" creationId="{6B70B1D5-F5F8-429D-818A-E1CFA491E8B4}"/>
          </ac:grpSpMkLst>
        </pc:grpChg>
        <pc:grpChg chg="mod">
          <ac:chgData name="Katia NOWINSKI" userId="2b96d0c3-d6f2-4b70-bf19-b4867ccc66ea" providerId="ADAL" clId="{32ADAC97-D3F6-4067-9038-DBBC6960178B}" dt="2025-09-05T07:25:55.368" v="23" actId="14100"/>
          <ac:grpSpMkLst>
            <pc:docMk/>
            <pc:sldMk cId="4193948799" sldId="260"/>
            <ac:grpSpMk id="69" creationId="{1D0C17FD-0081-40EF-A9FD-74C7001B881A}"/>
          </ac:grpSpMkLst>
        </pc:grpChg>
        <pc:grpChg chg="mod">
          <ac:chgData name="Katia NOWINSKI" userId="2b96d0c3-d6f2-4b70-bf19-b4867ccc66ea" providerId="ADAL" clId="{32ADAC97-D3F6-4067-9038-DBBC6960178B}" dt="2025-09-05T07:25:44.672" v="19" actId="1076"/>
          <ac:grpSpMkLst>
            <pc:docMk/>
            <pc:sldMk cId="4193948799" sldId="260"/>
            <ac:grpSpMk id="72" creationId="{86A6D505-4CAD-4827-A8B4-1F7AC0D804FA}"/>
          </ac:grpSpMkLst>
        </pc:grpChg>
        <pc:grpChg chg="mod">
          <ac:chgData name="Katia NOWINSKI" userId="2b96d0c3-d6f2-4b70-bf19-b4867ccc66ea" providerId="ADAL" clId="{32ADAC97-D3F6-4067-9038-DBBC6960178B}" dt="2025-09-05T07:24:25.823" v="1" actId="1076"/>
          <ac:grpSpMkLst>
            <pc:docMk/>
            <pc:sldMk cId="4193948799" sldId="260"/>
            <ac:grpSpMk id="101" creationId="{484B9E92-D14A-4F75-88C6-459716737C4A}"/>
          </ac:grpSpMkLst>
        </pc:grpChg>
        <pc:grpChg chg="mod">
          <ac:chgData name="Katia NOWINSKI" userId="2b96d0c3-d6f2-4b70-bf19-b4867ccc66ea" providerId="ADAL" clId="{32ADAC97-D3F6-4067-9038-DBBC6960178B}" dt="2025-09-05T07:24:37.835" v="3" actId="1076"/>
          <ac:grpSpMkLst>
            <pc:docMk/>
            <pc:sldMk cId="4193948799" sldId="260"/>
            <ac:grpSpMk id="137" creationId="{1D0C17FD-0081-40EF-A9FD-74C7001B881A}"/>
          </ac:grpSpMkLst>
        </pc:grpChg>
        <pc:grpChg chg="mod">
          <ac:chgData name="Katia NOWINSKI" userId="2b96d0c3-d6f2-4b70-bf19-b4867ccc66ea" providerId="ADAL" clId="{32ADAC97-D3F6-4067-9038-DBBC6960178B}" dt="2025-09-05T07:25:49.422" v="21" actId="1076"/>
          <ac:grpSpMkLst>
            <pc:docMk/>
            <pc:sldMk cId="4193948799" sldId="260"/>
            <ac:grpSpMk id="151" creationId="{6B70B1D5-F5F8-429D-818A-E1CFA491E8B4}"/>
          </ac:grpSpMkLst>
        </pc:grpChg>
        <pc:grpChg chg="mod">
          <ac:chgData name="Katia NOWINSKI" userId="2b96d0c3-d6f2-4b70-bf19-b4867ccc66ea" providerId="ADAL" clId="{32ADAC97-D3F6-4067-9038-DBBC6960178B}" dt="2025-09-05T07:26:02.045" v="25" actId="14100"/>
          <ac:grpSpMkLst>
            <pc:docMk/>
            <pc:sldMk cId="4193948799" sldId="260"/>
            <ac:grpSpMk id="154" creationId="{1D0C17FD-0081-40EF-A9FD-74C7001B881A}"/>
          </ac:grpSpMkLst>
        </pc:grpChg>
        <pc:cxnChg chg="mod">
          <ac:chgData name="Katia NOWINSKI" userId="2b96d0c3-d6f2-4b70-bf19-b4867ccc66ea" providerId="ADAL" clId="{32ADAC97-D3F6-4067-9038-DBBC6960178B}" dt="2025-09-05T07:24:29.988" v="2" actId="14100"/>
          <ac:cxnSpMkLst>
            <pc:docMk/>
            <pc:sldMk cId="4193948799" sldId="260"/>
            <ac:cxnSpMk id="11" creationId="{00000000-0000-0000-0000-000000000000}"/>
          </ac:cxnSpMkLst>
        </pc:cxnChg>
        <pc:cxnChg chg="mod">
          <ac:chgData name="Katia NOWINSKI" userId="2b96d0c3-d6f2-4b70-bf19-b4867ccc66ea" providerId="ADAL" clId="{32ADAC97-D3F6-4067-9038-DBBC6960178B}" dt="2025-09-05T07:30:06.992" v="196" actId="14100"/>
          <ac:cxnSpMkLst>
            <pc:docMk/>
            <pc:sldMk cId="4193948799" sldId="260"/>
            <ac:cxnSpMk id="14" creationId="{00000000-0000-0000-0000-000000000000}"/>
          </ac:cxnSpMkLst>
        </pc:cxnChg>
        <pc:cxnChg chg="mod">
          <ac:chgData name="Katia NOWINSKI" userId="2b96d0c3-d6f2-4b70-bf19-b4867ccc66ea" providerId="ADAL" clId="{32ADAC97-D3F6-4067-9038-DBBC6960178B}" dt="2025-09-05T07:24:25.823" v="1" actId="1076"/>
          <ac:cxnSpMkLst>
            <pc:docMk/>
            <pc:sldMk cId="4193948799" sldId="260"/>
            <ac:cxnSpMk id="35" creationId="{5A4A88F7-101B-B6E0-CEB6-73F44ECF7D4F}"/>
          </ac:cxnSpMkLst>
        </pc:cxnChg>
        <pc:cxnChg chg="add mod">
          <ac:chgData name="Katia NOWINSKI" userId="2b96d0c3-d6f2-4b70-bf19-b4867ccc66ea" providerId="ADAL" clId="{32ADAC97-D3F6-4067-9038-DBBC6960178B}" dt="2025-09-05T07:29:28.021" v="189" actId="14100"/>
          <ac:cxnSpMkLst>
            <pc:docMk/>
            <pc:sldMk cId="4193948799" sldId="260"/>
            <ac:cxnSpMk id="40" creationId="{7B62A17A-35A7-3D57-ECD9-573FE9CBC046}"/>
          </ac:cxnSpMkLst>
        </pc:cxnChg>
        <pc:cxnChg chg="mod">
          <ac:chgData name="Katia NOWINSKI" userId="2b96d0c3-d6f2-4b70-bf19-b4867ccc66ea" providerId="ADAL" clId="{32ADAC97-D3F6-4067-9038-DBBC6960178B}" dt="2025-09-05T07:24:25.823" v="1" actId="1076"/>
          <ac:cxnSpMkLst>
            <pc:docMk/>
            <pc:sldMk cId="4193948799" sldId="260"/>
            <ac:cxnSpMk id="43" creationId="{30189D5C-8B41-7EC8-C9CB-0C7985454EE8}"/>
          </ac:cxnSpMkLst>
        </pc:cxnChg>
        <pc:cxnChg chg="add mod">
          <ac:chgData name="Katia NOWINSKI" userId="2b96d0c3-d6f2-4b70-bf19-b4867ccc66ea" providerId="ADAL" clId="{32ADAC97-D3F6-4067-9038-DBBC6960178B}" dt="2025-09-05T07:29:38.092" v="191" actId="1076"/>
          <ac:cxnSpMkLst>
            <pc:docMk/>
            <pc:sldMk cId="4193948799" sldId="260"/>
            <ac:cxnSpMk id="51" creationId="{EE2E5658-27AA-E4A0-E5CF-641E237BB83B}"/>
          </ac:cxnSpMkLst>
        </pc:cxnChg>
        <pc:cxnChg chg="mod">
          <ac:chgData name="Katia NOWINSKI" userId="2b96d0c3-d6f2-4b70-bf19-b4867ccc66ea" providerId="ADAL" clId="{32ADAC97-D3F6-4067-9038-DBBC6960178B}" dt="2025-09-05T07:28:23.700" v="176" actId="14100"/>
          <ac:cxnSpMkLst>
            <pc:docMk/>
            <pc:sldMk cId="4193948799" sldId="260"/>
            <ac:cxnSpMk id="58" creationId="{00000000-0000-0000-0000-000000000000}"/>
          </ac:cxnSpMkLst>
        </pc:cxnChg>
        <pc:cxnChg chg="mod">
          <ac:chgData name="Katia NOWINSKI" userId="2b96d0c3-d6f2-4b70-bf19-b4867ccc66ea" providerId="ADAL" clId="{32ADAC97-D3F6-4067-9038-DBBC6960178B}" dt="2025-09-05T07:28:49.563" v="182" actId="14100"/>
          <ac:cxnSpMkLst>
            <pc:docMk/>
            <pc:sldMk cId="4193948799" sldId="260"/>
            <ac:cxnSpMk id="60" creationId="{5495CEE4-6703-5F83-ACA0-239F4172C9A3}"/>
          </ac:cxnSpMkLst>
        </pc:cxnChg>
        <pc:cxnChg chg="mod">
          <ac:chgData name="Katia NOWINSKI" userId="2b96d0c3-d6f2-4b70-bf19-b4867ccc66ea" providerId="ADAL" clId="{32ADAC97-D3F6-4067-9038-DBBC6960178B}" dt="2025-09-05T07:28:34.563" v="178" actId="1076"/>
          <ac:cxnSpMkLst>
            <pc:docMk/>
            <pc:sldMk cId="4193948799" sldId="260"/>
            <ac:cxnSpMk id="68" creationId="{15FA35BC-9577-8EA4-7BE0-DE5ABE9FFC95}"/>
          </ac:cxnSpMkLst>
        </pc:cxnChg>
        <pc:cxnChg chg="mod">
          <ac:chgData name="Katia NOWINSKI" userId="2b96d0c3-d6f2-4b70-bf19-b4867ccc66ea" providerId="ADAL" clId="{32ADAC97-D3F6-4067-9038-DBBC6960178B}" dt="2025-09-05T07:29:21.308" v="188" actId="14100"/>
          <ac:cxnSpMkLst>
            <pc:docMk/>
            <pc:sldMk cId="4193948799" sldId="260"/>
            <ac:cxnSpMk id="70" creationId="{19FE8BC4-4771-5391-A9D5-A276C42C2522}"/>
          </ac:cxnSpMkLst>
        </pc:cxnChg>
        <pc:cxnChg chg="mod">
          <ac:chgData name="Katia NOWINSKI" userId="2b96d0c3-d6f2-4b70-bf19-b4867ccc66ea" providerId="ADAL" clId="{32ADAC97-D3F6-4067-9038-DBBC6960178B}" dt="2025-09-05T07:29:03.700" v="185" actId="14100"/>
          <ac:cxnSpMkLst>
            <pc:docMk/>
            <pc:sldMk cId="4193948799" sldId="260"/>
            <ac:cxnSpMk id="71" creationId="{9BC55CD7-8F82-CFCF-6222-93639660EA9F}"/>
          </ac:cxnSpMkLst>
        </pc:cxnChg>
        <pc:cxnChg chg="mod">
          <ac:chgData name="Katia NOWINSKI" userId="2b96d0c3-d6f2-4b70-bf19-b4867ccc66ea" providerId="ADAL" clId="{32ADAC97-D3F6-4067-9038-DBBC6960178B}" dt="2025-09-05T07:28:54.127" v="183" actId="1076"/>
          <ac:cxnSpMkLst>
            <pc:docMk/>
            <pc:sldMk cId="4193948799" sldId="260"/>
            <ac:cxnSpMk id="74" creationId="{3701CD95-5DEF-51EF-9D3D-D5AF546BB030}"/>
          </ac:cxnSpMkLst>
        </pc:cxnChg>
        <pc:cxnChg chg="mod">
          <ac:chgData name="Katia NOWINSKI" userId="2b96d0c3-d6f2-4b70-bf19-b4867ccc66ea" providerId="ADAL" clId="{32ADAC97-D3F6-4067-9038-DBBC6960178B}" dt="2025-09-05T07:29:51.642" v="193" actId="14100"/>
          <ac:cxnSpMkLst>
            <pc:docMk/>
            <pc:sldMk cId="4193948799" sldId="260"/>
            <ac:cxnSpMk id="75" creationId="{0BA189B5-F2F2-A4AF-E55A-11B3503FDC35}"/>
          </ac:cxnSpMkLst>
        </pc:cxnChg>
        <pc:cxnChg chg="mod">
          <ac:chgData name="Katia NOWINSKI" userId="2b96d0c3-d6f2-4b70-bf19-b4867ccc66ea" providerId="ADAL" clId="{32ADAC97-D3F6-4067-9038-DBBC6960178B}" dt="2025-09-05T07:29:58.548" v="195" actId="14100"/>
          <ac:cxnSpMkLst>
            <pc:docMk/>
            <pc:sldMk cId="4193948799" sldId="260"/>
            <ac:cxnSpMk id="76" creationId="{FAF3D11F-097B-5B2E-D1D3-72F6A2D868EA}"/>
          </ac:cxnSpMkLst>
        </pc:cxnChg>
        <pc:cxnChg chg="mod">
          <ac:chgData name="Katia NOWINSKI" userId="2b96d0c3-d6f2-4b70-bf19-b4867ccc66ea" providerId="ADAL" clId="{32ADAC97-D3F6-4067-9038-DBBC6960178B}" dt="2025-09-05T07:29:56.315" v="194" actId="14100"/>
          <ac:cxnSpMkLst>
            <pc:docMk/>
            <pc:sldMk cId="4193948799" sldId="260"/>
            <ac:cxnSpMk id="77" creationId="{5E883F34-3E04-2608-1062-835E8D945979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C7252DF-88BA-410D-A15B-67B52AB217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2028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D3C1BFE-E9E0-42E0-8A57-B0D68CD42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72028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r">
              <a:defRPr sz="1700"/>
            </a:lvl1pPr>
          </a:lstStyle>
          <a:p>
            <a:fld id="{8312DF3D-B9A0-4FDA-B759-099A541BAA5D}" type="datetime1">
              <a:rPr lang="fr-FR" smtClean="0"/>
              <a:t>05/09/2025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E8829D-C2D1-4EBD-932F-5C344411C6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13635485"/>
            <a:ext cx="4301543" cy="720280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11C7A85-EB28-47AA-8F7A-8311DC5477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799" y="13635485"/>
            <a:ext cx="4301543" cy="720280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r">
              <a:defRPr sz="1700"/>
            </a:lvl1pPr>
          </a:lstStyle>
          <a:p>
            <a:fld id="{A50DE88C-5370-407C-99CE-8D3D0AAE6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909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2028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l">
              <a:defRPr sz="1700"/>
            </a:lvl1pPr>
          </a:lstStyle>
          <a:p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72028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r">
              <a:defRPr sz="1700"/>
            </a:lvl1pPr>
          </a:lstStyle>
          <a:p>
            <a:fld id="{CD044BF9-260B-4CEF-AF3B-22F330B51EE2}" type="datetime1">
              <a:rPr lang="fr-FR" smtClean="0"/>
              <a:pPr/>
              <a:t>05/09/2025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57225" y="1795463"/>
            <a:ext cx="861218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62" tIns="66381" rIns="132762" bIns="66381" rtlCol="0" anchor="ctr"/>
          <a:lstStyle/>
          <a:p>
            <a:endParaRPr lang="fr-FR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665" y="6908710"/>
            <a:ext cx="7941310" cy="5652582"/>
          </a:xfrm>
          <a:prstGeom prst="rect">
            <a:avLst/>
          </a:prstGeom>
        </p:spPr>
        <p:txBody>
          <a:bodyPr vert="horz" lIns="132762" tIns="66381" rIns="132762" bIns="66381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13635485"/>
            <a:ext cx="4301543" cy="720280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l">
              <a:defRPr sz="1700"/>
            </a:lvl1pPr>
          </a:lstStyle>
          <a:p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799" y="13635485"/>
            <a:ext cx="4301543" cy="720280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r">
              <a:defRPr sz="1700"/>
            </a:lvl1pPr>
          </a:lstStyle>
          <a:p>
            <a:fld id="{F11528E3-A981-4964-A7CB-D4C20E0313A8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1027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1528E3-A981-4964-A7CB-D4C20E0313A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252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BC9DDFF0-226A-47FC-919A-3011785E11BA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061645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18EBDD-5015-4F48-9675-BAC6BB165DAF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8860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18CF82-7E85-4B97-A6AC-DE8E06BE1500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9923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Zone de texte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fr-FR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Zone de texte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fr-FR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10" name="Espace réservé au texte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D4E830-B583-4353-8370-820C26B57B03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72376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avec l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6A9D54-B5B5-4558-A642-5C74234E904B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09593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avec le nom,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 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Zone de texte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fr-FR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Zone de texte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fr-FR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0" name="Espace réservé au texte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fr-FR" noProof="0"/>
              <a:t>Modifiez les styles du texte du masque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9CF2B0-8B1D-4F6E-9CCA-0C75267B021A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73343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fr-FR" noProof="0"/>
              <a:t>Modifiez le style du 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fr-FR" noProof="0"/>
              <a:t>Modifiez les styles du texte du masque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28A5AA-BAEB-4899-BA77-6CC3DCF644B4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12995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879530-89CA-47D4-B6B1-E6D605064424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936541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2A6193-E7DE-4C57-AC80-FB583F307474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90862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E4DF7D-38C6-45E2-B0B7-BA89A1D409C5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5207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57FCF1-28DC-43EF-B930-3136F08FF292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647884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734A2B-6CB0-40A6-8916-AFA55BA4C875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90057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AD6611-7FCF-443C-BB15-FD83BA85089C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1868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à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382DF3-8ECA-4974-9D5F-C35C35A213E9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4" name="Espace réservé a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1930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Espace réservé à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CF112D-B7BD-4D7B-9671-2D268935C29C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555456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CFEF74-C380-4C5E-93AF-92AFB86906A6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10600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4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382ABB-9294-46D4-8812-2DA57C82A8E4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7110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CBA77D4C-7D2E-4613-AC91-004622CFB3FC}" type="datetime1">
              <a:rPr lang="fr-FR" noProof="0" smtClean="0"/>
              <a:t>05/09/2025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92518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60" r:id="rId1"/>
    <p:sldLayoutId id="2147484761" r:id="rId2"/>
    <p:sldLayoutId id="2147484762" r:id="rId3"/>
    <p:sldLayoutId id="2147484763" r:id="rId4"/>
    <p:sldLayoutId id="2147484764" r:id="rId5"/>
    <p:sldLayoutId id="2147484765" r:id="rId6"/>
    <p:sldLayoutId id="2147484766" r:id="rId7"/>
    <p:sldLayoutId id="2147484767" r:id="rId8"/>
    <p:sldLayoutId id="2147484768" r:id="rId9"/>
    <p:sldLayoutId id="2147484769" r:id="rId10"/>
    <p:sldLayoutId id="2147484770" r:id="rId11"/>
    <p:sldLayoutId id="2147484771" r:id="rId12"/>
    <p:sldLayoutId id="2147484772" r:id="rId13"/>
    <p:sldLayoutId id="2147484773" r:id="rId14"/>
    <p:sldLayoutId id="2147484774" r:id="rId15"/>
    <p:sldLayoutId id="2147484775" r:id="rId16"/>
    <p:sldLayoutId id="214748477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 descr="élément décoratif"/>
          <p:cNvSpPr>
            <a:spLocks noGrp="1"/>
          </p:cNvSpPr>
          <p:nvPr>
            <p:ph type="title"/>
          </p:nvPr>
        </p:nvSpPr>
        <p:spPr>
          <a:xfrm>
            <a:off x="4282646" y="392149"/>
            <a:ext cx="3540747" cy="480424"/>
          </a:xfrm>
        </p:spPr>
        <p:txBody>
          <a:bodyPr rtlCol="0">
            <a:noAutofit/>
          </a:bodyPr>
          <a:lstStyle/>
          <a:p>
            <a:pPr algn="ctr" rtl="0"/>
            <a:r>
              <a:rPr lang="fr-FR" sz="2800" dirty="0">
                <a:solidFill>
                  <a:schemeClr val="tx2"/>
                </a:solidFill>
                <a:latin typeface="Adobe Caslon Pro" panose="0205050205050A020403" pitchFamily="18" charset="0"/>
              </a:rPr>
              <a:t>Organigramme</a:t>
            </a:r>
            <a:br>
              <a:rPr lang="fr-FR" sz="2800" dirty="0">
                <a:solidFill>
                  <a:schemeClr val="tx2"/>
                </a:solidFill>
                <a:latin typeface="Adobe Caslon Pro" panose="0205050205050A020403" pitchFamily="18" charset="0"/>
              </a:rPr>
            </a:br>
            <a:r>
              <a:rPr lang="fr-FR" sz="2800" dirty="0" err="1">
                <a:solidFill>
                  <a:schemeClr val="tx2"/>
                </a:solidFill>
                <a:latin typeface="Adobe Caslon Pro" panose="0205050205050A020403" pitchFamily="18" charset="0"/>
              </a:rPr>
              <a:t>simplifiÉ</a:t>
            </a:r>
            <a:endParaRPr lang="fr-FR" sz="2800" dirty="0">
              <a:solidFill>
                <a:schemeClr val="tx2"/>
              </a:solidFill>
              <a:latin typeface="Adobe Caslon Pro" panose="0205050205050A020403" pitchFamily="18" charset="0"/>
            </a:endParaRPr>
          </a:p>
        </p:txBody>
      </p:sp>
      <p:grpSp>
        <p:nvGrpSpPr>
          <p:cNvPr id="57" name="Groupe 56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861" y="5324129"/>
            <a:ext cx="1000548" cy="872630"/>
            <a:chOff x="1077429" y="3090121"/>
            <a:chExt cx="1389332" cy="544407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prstClr val="black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prstClr val="black"/>
                  </a:solidFill>
                  <a:latin typeface="Adobe Caslon Pro" panose="0205050205050A020403" pitchFamily="18" charset="0"/>
                </a:rPr>
                <a:t>Catherine</a:t>
              </a: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prstClr val="black"/>
                  </a:solidFill>
                  <a:latin typeface="Adobe Caslon Pro" panose="0205050205050A020403" pitchFamily="18" charset="0"/>
                </a:rPr>
                <a:t>MANGIN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98761" y="3377708"/>
              <a:ext cx="1368000" cy="25682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Petite enfance</a:t>
              </a:r>
            </a:p>
          </p:txBody>
        </p:sp>
      </p:grpSp>
      <p:grpSp>
        <p:nvGrpSpPr>
          <p:cNvPr id="62" name="Groupe 61">
            <a:extLst>
              <a:ext uri="{FF2B5EF4-FFF2-40B4-BE49-F238E27FC236}">
                <a16:creationId xmlns:a16="http://schemas.microsoft.com/office/drawing/2014/main" id="{6B70B1D5-F5F8-429D-818A-E1CFA491E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84475" y="5363388"/>
            <a:ext cx="1051480" cy="883025"/>
            <a:chOff x="2829374" y="3093872"/>
            <a:chExt cx="1368012" cy="540656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6964EBE-33D8-40BB-B16A-3066802FB416}"/>
                </a:ext>
              </a:extLst>
            </p:cNvPr>
            <p:cNvSpPr/>
            <p:nvPr/>
          </p:nvSpPr>
          <p:spPr>
            <a:xfrm>
              <a:off x="2829387" y="3093872"/>
              <a:ext cx="1367999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00" dirty="0">
                <a:solidFill>
                  <a:prstClr val="black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00" dirty="0">
                <a:solidFill>
                  <a:prstClr val="black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prstClr val="black"/>
                  </a:solidFill>
                  <a:latin typeface="Adobe Caslon Pro" panose="0205050205050A020403" pitchFamily="18" charset="0"/>
                </a:rPr>
                <a:t>Delphine HELLEU</a:t>
              </a:r>
            </a:p>
          </p:txBody>
        </p:sp>
        <p:sp>
          <p:nvSpPr>
            <p:cNvPr id="29" name="Rectangle 28">
              <a:extLst>
                <a:ext uri="{FF2B5EF4-FFF2-40B4-BE49-F238E27FC236}">
                  <a16:creationId xmlns:a16="http://schemas.microsoft.com/office/drawing/2014/main" id="{DCCA4BC2-1846-46B3-9533-96FEFE089BA1}"/>
                </a:ext>
              </a:extLst>
            </p:cNvPr>
            <p:cNvSpPr/>
            <p:nvPr/>
          </p:nvSpPr>
          <p:spPr>
            <a:xfrm>
              <a:off x="2829374" y="3363859"/>
              <a:ext cx="1368000" cy="2706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Jeunesse</a:t>
              </a:r>
            </a:p>
          </p:txBody>
        </p:sp>
      </p:grp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1D0C17FD-0081-40EF-A9FD-74C7001B8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29979" y="5378574"/>
            <a:ext cx="1167022" cy="889200"/>
            <a:chOff x="4544127" y="3090120"/>
            <a:chExt cx="1377098" cy="53026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89D3686-F316-4353-8E34-486E47731DEA}"/>
                </a:ext>
              </a:extLst>
            </p:cNvPr>
            <p:cNvSpPr/>
            <p:nvPr/>
          </p:nvSpPr>
          <p:spPr>
            <a:xfrm>
              <a:off x="4544127" y="3090120"/>
              <a:ext cx="1368000" cy="509451"/>
            </a:xfrm>
            <a:prstGeom prst="rect">
              <a:avLst/>
            </a:prstGeom>
            <a:solidFill>
              <a:schemeClr val="bg1"/>
            </a:soli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Ludovic </a:t>
              </a: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PHILIPPE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9BC051C-564D-4692-A9F7-7318F9F117E2}"/>
                </a:ext>
              </a:extLst>
            </p:cNvPr>
            <p:cNvSpPr/>
            <p:nvPr/>
          </p:nvSpPr>
          <p:spPr>
            <a:xfrm>
              <a:off x="4553225" y="3370234"/>
              <a:ext cx="1368000" cy="25014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Aménagement et Développement Durable</a:t>
              </a: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86A6D505-4CAD-4827-A8B4-1F7AC0D80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83196" y="5376043"/>
            <a:ext cx="1152261" cy="889202"/>
            <a:chOff x="6522283" y="3090119"/>
            <a:chExt cx="1152261" cy="519593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680BFC0-C377-43B7-B23F-4331CD268525}"/>
                </a:ext>
              </a:extLst>
            </p:cNvPr>
            <p:cNvSpPr/>
            <p:nvPr/>
          </p:nvSpPr>
          <p:spPr>
            <a:xfrm>
              <a:off x="6525736" y="3090119"/>
              <a:ext cx="1119740" cy="509451"/>
            </a:xfrm>
            <a:prstGeom prst="rect">
              <a:avLst/>
            </a:prstGeom>
            <a:solidFill>
              <a:schemeClr val="bg1"/>
            </a:soli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Valérie </a:t>
              </a: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MEYER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9AD1D87-4B90-4FEC-8865-92DD51544D7D}"/>
                </a:ext>
              </a:extLst>
            </p:cNvPr>
            <p:cNvSpPr/>
            <p:nvPr/>
          </p:nvSpPr>
          <p:spPr>
            <a:xfrm>
              <a:off x="6522283" y="3351394"/>
              <a:ext cx="1152261" cy="25831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6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Environnement</a:t>
              </a: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Déchets</a:t>
              </a:r>
            </a:p>
          </p:txBody>
        </p:sp>
      </p:grpSp>
      <p:grpSp>
        <p:nvGrpSpPr>
          <p:cNvPr id="89" name="Groupe 88">
            <a:extLst>
              <a:ext uri="{FF2B5EF4-FFF2-40B4-BE49-F238E27FC236}">
                <a16:creationId xmlns:a16="http://schemas.microsoft.com/office/drawing/2014/main" id="{484B9E92-D14A-4F75-88C6-459716737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0790" y="2288875"/>
            <a:ext cx="1545716" cy="743945"/>
            <a:chOff x="9744174" y="3090119"/>
            <a:chExt cx="1368000" cy="747961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D59A8A5-B7C2-4281-BC49-3B1FBAB6F7EA}"/>
                </a:ext>
              </a:extLst>
            </p:cNvPr>
            <p:cNvSpPr/>
            <p:nvPr/>
          </p:nvSpPr>
          <p:spPr>
            <a:xfrm>
              <a:off x="9744174" y="3090119"/>
              <a:ext cx="1368000" cy="74796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900" kern="12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Annelise DESROCHE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06FC325-8328-441D-A7A0-0325372DC7CD}"/>
                </a:ext>
              </a:extLst>
            </p:cNvPr>
            <p:cNvSpPr/>
            <p:nvPr/>
          </p:nvSpPr>
          <p:spPr>
            <a:xfrm>
              <a:off x="9744174" y="3555886"/>
              <a:ext cx="1368000" cy="270414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>
              <a:glow rad="254000">
                <a:schemeClr val="accent3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Ressources humaines</a:t>
              </a:r>
              <a:endParaRPr lang="fr-FR" sz="900" kern="1200" dirty="0">
                <a:solidFill>
                  <a:schemeClr val="bg1"/>
                </a:solidFill>
                <a:latin typeface="Adobe Caslon Pro" panose="0205050205050A020403" pitchFamily="18" charset="0"/>
              </a:endParaRPr>
            </a:p>
          </p:txBody>
        </p:sp>
      </p:grpSp>
      <p:grpSp>
        <p:nvGrpSpPr>
          <p:cNvPr id="91" name="Groupe 90">
            <a:extLst>
              <a:ext uri="{FF2B5EF4-FFF2-40B4-BE49-F238E27FC236}">
                <a16:creationId xmlns:a16="http://schemas.microsoft.com/office/drawing/2014/main" id="{279F32E5-94F0-43DF-8EB6-84CFB7684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29307" y="2953617"/>
            <a:ext cx="1559580" cy="643239"/>
            <a:chOff x="3733479" y="1893685"/>
            <a:chExt cx="1387558" cy="643239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D3BF366-C6D6-4588-8DC7-E9D4BF741B5D}"/>
                </a:ext>
              </a:extLst>
            </p:cNvPr>
            <p:cNvSpPr/>
            <p:nvPr/>
          </p:nvSpPr>
          <p:spPr>
            <a:xfrm>
              <a:off x="3733479" y="1893685"/>
              <a:ext cx="1368000" cy="618842"/>
            </a:xfrm>
            <a:prstGeom prst="rect">
              <a:avLst/>
            </a:prstGeom>
            <a:solidFill>
              <a:schemeClr val="bg1"/>
            </a:solidFill>
            <a:ln w="12700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9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Katia NOWINSKI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95AFA1E-C54C-4434-8CB7-B301294DBE98}"/>
                </a:ext>
              </a:extLst>
            </p:cNvPr>
            <p:cNvSpPr/>
            <p:nvPr/>
          </p:nvSpPr>
          <p:spPr>
            <a:xfrm>
              <a:off x="3753037" y="2328162"/>
              <a:ext cx="1368000" cy="208762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9050" cap="rnd" cmpd="sng" algn="ctr">
              <a:noFill/>
              <a:prstDash val="solid"/>
            </a:ln>
            <a:effectLst/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Secrétariat de direction</a:t>
              </a:r>
            </a:p>
          </p:txBody>
        </p:sp>
      </p:grpSp>
      <p:cxnSp>
        <p:nvCxnSpPr>
          <p:cNvPr id="3" name="Connecteur droit 2" descr="élément décoratif">
            <a:extLst>
              <a:ext uri="{FF2B5EF4-FFF2-40B4-BE49-F238E27FC236}">
                <a16:creationId xmlns:a16="http://schemas.microsoft.com/office/drawing/2014/main" id="{68933B52-AACC-4940-ABC7-FC6FC0BD52F4}"/>
              </a:ext>
            </a:extLst>
          </p:cNvPr>
          <p:cNvCxnSpPr/>
          <p:nvPr/>
        </p:nvCxnSpPr>
        <p:spPr>
          <a:xfrm>
            <a:off x="1763598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 descr="élément décoratif">
            <a:extLst>
              <a:ext uri="{FF2B5EF4-FFF2-40B4-BE49-F238E27FC236}">
                <a16:creationId xmlns:a16="http://schemas.microsoft.com/office/drawing/2014/main" id="{6B7B494C-8888-457E-82D1-32EE6B401023}"/>
              </a:ext>
            </a:extLst>
          </p:cNvPr>
          <p:cNvCxnSpPr/>
          <p:nvPr/>
        </p:nvCxnSpPr>
        <p:spPr>
          <a:xfrm>
            <a:off x="3496536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 descr="élément décoratif">
            <a:extLst>
              <a:ext uri="{FF2B5EF4-FFF2-40B4-BE49-F238E27FC236}">
                <a16:creationId xmlns:a16="http://schemas.microsoft.com/office/drawing/2014/main" id="{215A627E-A616-4B35-A822-BCD857D053E8}"/>
              </a:ext>
            </a:extLst>
          </p:cNvPr>
          <p:cNvCxnSpPr/>
          <p:nvPr/>
        </p:nvCxnSpPr>
        <p:spPr>
          <a:xfrm>
            <a:off x="5229474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 descr="élément décoratif">
            <a:extLst>
              <a:ext uri="{FF2B5EF4-FFF2-40B4-BE49-F238E27FC236}">
                <a16:creationId xmlns:a16="http://schemas.microsoft.com/office/drawing/2014/main" id="{338A3F58-952C-4C6C-BE73-668B41F8708D}"/>
              </a:ext>
            </a:extLst>
          </p:cNvPr>
          <p:cNvCxnSpPr/>
          <p:nvPr/>
        </p:nvCxnSpPr>
        <p:spPr>
          <a:xfrm>
            <a:off x="6962412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 85" descr="élément décoratif">
            <a:extLst>
              <a:ext uri="{FF2B5EF4-FFF2-40B4-BE49-F238E27FC236}">
                <a16:creationId xmlns:a16="http://schemas.microsoft.com/office/drawing/2014/main" id="{499176F8-BEEF-4A37-97C9-A7E8592211E9}"/>
              </a:ext>
            </a:extLst>
          </p:cNvPr>
          <p:cNvCxnSpPr/>
          <p:nvPr/>
        </p:nvCxnSpPr>
        <p:spPr>
          <a:xfrm>
            <a:off x="8695350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 descr="élément décoratif">
            <a:extLst>
              <a:ext uri="{FF2B5EF4-FFF2-40B4-BE49-F238E27FC236}">
                <a16:creationId xmlns:a16="http://schemas.microsoft.com/office/drawing/2014/main" id="{E0A5E395-38A3-4ED8-A1C1-7892BF5B1BE1}"/>
              </a:ext>
            </a:extLst>
          </p:cNvPr>
          <p:cNvCxnSpPr/>
          <p:nvPr/>
        </p:nvCxnSpPr>
        <p:spPr>
          <a:xfrm>
            <a:off x="10428290" y="3661058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e 93" descr="élément décoratif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10371083" y="2978990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grpSp>
        <p:nvGrpSpPr>
          <p:cNvPr id="136" name="Groupe 135">
            <a:extLst>
              <a:ext uri="{FF2B5EF4-FFF2-40B4-BE49-F238E27FC236}">
                <a16:creationId xmlns:a16="http://schemas.microsoft.com/office/drawing/2014/main" id="{FA215D57-115E-4EA6-82EB-CB2CD22D4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02174" y="1283522"/>
            <a:ext cx="2160000" cy="511431"/>
            <a:chOff x="5016000" y="1040449"/>
            <a:chExt cx="2160000" cy="51143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2543CF-3BD4-40B0-BB18-006DCC4331CA}"/>
                </a:ext>
              </a:extLst>
            </p:cNvPr>
            <p:cNvSpPr/>
            <p:nvPr/>
          </p:nvSpPr>
          <p:spPr>
            <a:xfrm>
              <a:off x="5016000" y="1040449"/>
              <a:ext cx="2160000" cy="509451"/>
            </a:xfrm>
            <a:prstGeom prst="rect">
              <a:avLst/>
            </a:prstGeom>
            <a:solidFill>
              <a:schemeClr val="bg1"/>
            </a:solidFill>
            <a:ln w="12700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Fernand BURKHALTER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B9E0DDC-7979-4C1E-B741-9FACE317EF1B}"/>
                </a:ext>
              </a:extLst>
            </p:cNvPr>
            <p:cNvSpPr/>
            <p:nvPr/>
          </p:nvSpPr>
          <p:spPr>
            <a:xfrm>
              <a:off x="5016000" y="1369087"/>
              <a:ext cx="2160000" cy="182793"/>
            </a:xfrm>
            <a:prstGeom prst="rect">
              <a:avLst/>
            </a:prstGeom>
            <a:solidFill>
              <a:schemeClr val="tx2"/>
            </a:solidFill>
            <a:ln w="19050" cap="rnd" cmpd="sng" algn="ctr">
              <a:noFill/>
              <a:prstDash val="solid"/>
            </a:ln>
            <a:effectLst>
              <a:glow rad="254000">
                <a:schemeClr val="accent2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Président</a:t>
              </a:r>
            </a:p>
          </p:txBody>
        </p:sp>
      </p:grpSp>
      <p:sp>
        <p:nvSpPr>
          <p:cNvPr id="95" name="Ovale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3020" y="1549900"/>
            <a:ext cx="85961" cy="85961"/>
          </a:xfrm>
          <a:prstGeom prst="ellipse">
            <a:avLst/>
          </a:prstGeom>
          <a:noFill/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grpSp>
        <p:nvGrpSpPr>
          <p:cNvPr id="88" name="Groupe 87">
            <a:extLst>
              <a:ext uri="{FF2B5EF4-FFF2-40B4-BE49-F238E27FC236}">
                <a16:creationId xmlns:a16="http://schemas.microsoft.com/office/drawing/2014/main" id="{FA215D57-115E-4EA6-82EB-CB2CD22D4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02295" y="2018344"/>
            <a:ext cx="2160000" cy="511431"/>
            <a:chOff x="5016000" y="1040449"/>
            <a:chExt cx="2160000" cy="511431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912543CF-3BD4-40B0-BB18-006DCC4331CA}"/>
                </a:ext>
              </a:extLst>
            </p:cNvPr>
            <p:cNvSpPr/>
            <p:nvPr/>
          </p:nvSpPr>
          <p:spPr>
            <a:xfrm>
              <a:off x="5016000" y="1040449"/>
              <a:ext cx="2160000" cy="509451"/>
            </a:xfrm>
            <a:prstGeom prst="rect">
              <a:avLst/>
            </a:prstGeom>
            <a:solidFill>
              <a:schemeClr val="bg1"/>
            </a:solidFill>
            <a:ln w="12700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Fabrice VRILLACQ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8B9E0DDC-7979-4C1E-B741-9FACE317EF1B}"/>
                </a:ext>
              </a:extLst>
            </p:cNvPr>
            <p:cNvSpPr/>
            <p:nvPr/>
          </p:nvSpPr>
          <p:spPr>
            <a:xfrm>
              <a:off x="5016000" y="1348596"/>
              <a:ext cx="2160000" cy="203284"/>
            </a:xfrm>
            <a:prstGeom prst="rect">
              <a:avLst/>
            </a:prstGeom>
            <a:solidFill>
              <a:schemeClr val="tx2"/>
            </a:solidFill>
            <a:ln w="19050" cap="rnd" cmpd="sng" algn="ctr">
              <a:noFill/>
              <a:prstDash val="solid"/>
            </a:ln>
            <a:effectLst>
              <a:glow rad="254000">
                <a:schemeClr val="accent2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Directeur Général des Services</a:t>
              </a:r>
            </a:p>
          </p:txBody>
        </p:sp>
      </p:grpSp>
      <p:cxnSp>
        <p:nvCxnSpPr>
          <p:cNvPr id="6" name="Connecteur droit 5"/>
          <p:cNvCxnSpPr>
            <a:cxnSpLocks/>
            <a:stCxn id="19" idx="2"/>
          </p:cNvCxnSpPr>
          <p:nvPr/>
        </p:nvCxnSpPr>
        <p:spPr>
          <a:xfrm>
            <a:off x="6082174" y="1794953"/>
            <a:ext cx="0" cy="1899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e 88">
            <a:extLst>
              <a:ext uri="{FF2B5EF4-FFF2-40B4-BE49-F238E27FC236}">
                <a16:creationId xmlns:a16="http://schemas.microsoft.com/office/drawing/2014/main" id="{484B9E92-D14A-4F75-88C6-459716737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829522" y="3119428"/>
            <a:ext cx="1571958" cy="844592"/>
            <a:chOff x="9744174" y="3090121"/>
            <a:chExt cx="1387558" cy="718551"/>
          </a:xfrm>
        </p:grpSpPr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AD59A8A5-B7C2-4281-BC49-3B1FBAB6F7EA}"/>
                </a:ext>
              </a:extLst>
            </p:cNvPr>
            <p:cNvSpPr/>
            <p:nvPr/>
          </p:nvSpPr>
          <p:spPr>
            <a:xfrm>
              <a:off x="9744174" y="3090121"/>
              <a:ext cx="1368000" cy="7185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900" kern="12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Valé</a:t>
              </a:r>
              <a:r>
                <a:rPr lang="fr-FR" sz="90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rie MEYER</a:t>
              </a:r>
              <a:endParaRPr lang="fr-FR" sz="900" kern="12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706FC325-8328-441D-A7A0-0325372DC7CD}"/>
                </a:ext>
              </a:extLst>
            </p:cNvPr>
            <p:cNvSpPr/>
            <p:nvPr/>
          </p:nvSpPr>
          <p:spPr>
            <a:xfrm>
              <a:off x="9763732" y="3526528"/>
              <a:ext cx="1368000" cy="282144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>
              <a:glow rad="254000">
                <a:schemeClr val="accent3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Directrice Générale Adjointe</a:t>
              </a:r>
            </a:p>
          </p:txBody>
        </p:sp>
      </p:grpSp>
      <p:cxnSp>
        <p:nvCxnSpPr>
          <p:cNvPr id="11" name="Connecteur droit 10"/>
          <p:cNvCxnSpPr>
            <a:cxnSpLocks/>
          </p:cNvCxnSpPr>
          <p:nvPr/>
        </p:nvCxnSpPr>
        <p:spPr>
          <a:xfrm>
            <a:off x="7108829" y="2313228"/>
            <a:ext cx="3493092" cy="115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cxnSpLocks/>
          </p:cNvCxnSpPr>
          <p:nvPr/>
        </p:nvCxnSpPr>
        <p:spPr>
          <a:xfrm flipH="1" flipV="1">
            <a:off x="8969387" y="5031784"/>
            <a:ext cx="2583551" cy="169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cxnSpLocks/>
          </p:cNvCxnSpPr>
          <p:nvPr/>
        </p:nvCxnSpPr>
        <p:spPr>
          <a:xfrm flipV="1">
            <a:off x="639062" y="5029571"/>
            <a:ext cx="0" cy="2945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/>
          <p:cNvCxnSpPr>
            <a:cxnSpLocks/>
          </p:cNvCxnSpPr>
          <p:nvPr/>
        </p:nvCxnSpPr>
        <p:spPr>
          <a:xfrm>
            <a:off x="2525917" y="2303569"/>
            <a:ext cx="2476257" cy="63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1" name="Image 1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38" y="135027"/>
            <a:ext cx="1972620" cy="1282788"/>
          </a:xfrm>
          <a:prstGeom prst="rect">
            <a:avLst/>
          </a:prstGeom>
        </p:spPr>
      </p:pic>
      <p:grpSp>
        <p:nvGrpSpPr>
          <p:cNvPr id="137" name="Groupe 136">
            <a:extLst>
              <a:ext uri="{FF2B5EF4-FFF2-40B4-BE49-F238E27FC236}">
                <a16:creationId xmlns:a16="http://schemas.microsoft.com/office/drawing/2014/main" id="{1D0C17FD-0081-40EF-A9FD-74C7001B8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83169" y="5391385"/>
            <a:ext cx="1154456" cy="897790"/>
            <a:chOff x="4821738" y="3071511"/>
            <a:chExt cx="1381256" cy="538105"/>
          </a:xfrm>
        </p:grpSpPr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889D3686-F316-4353-8E34-486E47731DEA}"/>
                </a:ext>
              </a:extLst>
            </p:cNvPr>
            <p:cNvSpPr/>
            <p:nvPr/>
          </p:nvSpPr>
          <p:spPr>
            <a:xfrm>
              <a:off x="4821738" y="3071511"/>
              <a:ext cx="1368000" cy="538105"/>
            </a:xfrm>
            <a:prstGeom prst="rect">
              <a:avLst/>
            </a:prstGeom>
            <a:solidFill>
              <a:schemeClr val="bg1"/>
            </a:soli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Valérie </a:t>
              </a: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MEYER</a:t>
              </a: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59BC051C-564D-4692-A9F7-7318F9F117E2}"/>
                </a:ext>
              </a:extLst>
            </p:cNvPr>
            <p:cNvSpPr/>
            <p:nvPr/>
          </p:nvSpPr>
          <p:spPr>
            <a:xfrm>
              <a:off x="4834994" y="3347705"/>
              <a:ext cx="1368000" cy="24855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Moyens généraux</a:t>
              </a:r>
            </a:p>
          </p:txBody>
        </p:sp>
      </p:grpSp>
      <p:grpSp>
        <p:nvGrpSpPr>
          <p:cNvPr id="151" name="Groupe 150">
            <a:extLst>
              <a:ext uri="{FF2B5EF4-FFF2-40B4-BE49-F238E27FC236}">
                <a16:creationId xmlns:a16="http://schemas.microsoft.com/office/drawing/2014/main" id="{6B70B1D5-F5F8-429D-818A-E1CFA491E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068358" y="5376045"/>
            <a:ext cx="1080524" cy="905280"/>
            <a:chOff x="2820906" y="3080279"/>
            <a:chExt cx="1382173" cy="554251"/>
          </a:xfrm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56964EBE-33D8-40BB-B16A-3066802FB416}"/>
                </a:ext>
              </a:extLst>
            </p:cNvPr>
            <p:cNvSpPr/>
            <p:nvPr/>
          </p:nvSpPr>
          <p:spPr>
            <a:xfrm>
              <a:off x="2835078" y="3080279"/>
              <a:ext cx="1368001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prstClr val="black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prstClr val="black"/>
                  </a:solidFill>
                  <a:latin typeface="Adobe Caslon Pro" panose="0205050205050A020403" pitchFamily="18" charset="0"/>
                </a:rPr>
                <a:t>Dominique DEFAUX</a:t>
              </a:r>
            </a:p>
          </p:txBody>
        </p:sp>
        <p:sp>
          <p:nvSpPr>
            <p:cNvPr id="153" name="Rectangle 28">
              <a:extLst>
                <a:ext uri="{FF2B5EF4-FFF2-40B4-BE49-F238E27FC236}">
                  <a16:creationId xmlns:a16="http://schemas.microsoft.com/office/drawing/2014/main" id="{DCCA4BC2-1846-46B3-9533-96FEFE089BA1}"/>
                </a:ext>
              </a:extLst>
            </p:cNvPr>
            <p:cNvSpPr/>
            <p:nvPr/>
          </p:nvSpPr>
          <p:spPr>
            <a:xfrm>
              <a:off x="2820906" y="3376864"/>
              <a:ext cx="1368000" cy="25766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Ecole de musique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1D0C17FD-0081-40EF-A9FD-74C7001B8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547458" y="5374278"/>
            <a:ext cx="1192373" cy="872135"/>
            <a:chOff x="4544127" y="3090121"/>
            <a:chExt cx="1389566" cy="528850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889D3686-F316-4353-8E34-486E47731DEA}"/>
                </a:ext>
              </a:extLst>
            </p:cNvPr>
            <p:cNvSpPr/>
            <p:nvPr/>
          </p:nvSpPr>
          <p:spPr>
            <a:xfrm>
              <a:off x="4544127" y="3090121"/>
              <a:ext cx="1368000" cy="509451"/>
            </a:xfrm>
            <a:prstGeom prst="rect">
              <a:avLst/>
            </a:prstGeom>
            <a:solidFill>
              <a:schemeClr val="bg1"/>
            </a:soli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Murielle</a:t>
              </a: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FRANCOIS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59BC051C-564D-4692-A9F7-7318F9F117E2}"/>
                </a:ext>
              </a:extLst>
            </p:cNvPr>
            <p:cNvSpPr/>
            <p:nvPr/>
          </p:nvSpPr>
          <p:spPr>
            <a:xfrm>
              <a:off x="4565693" y="3358534"/>
              <a:ext cx="1368000" cy="26043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Développement économique - Emploi</a:t>
              </a:r>
            </a:p>
          </p:txBody>
        </p:sp>
      </p:grpSp>
      <p:grpSp>
        <p:nvGrpSpPr>
          <p:cNvPr id="8" name="Groupe 88">
            <a:extLst>
              <a:ext uri="{FF2B5EF4-FFF2-40B4-BE49-F238E27FC236}">
                <a16:creationId xmlns:a16="http://schemas.microsoft.com/office/drawing/2014/main" id="{F90BAD47-3F7B-36F4-AF84-5FA5DB1F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0790" y="3231792"/>
            <a:ext cx="1545716" cy="743945"/>
            <a:chOff x="9744174" y="3090119"/>
            <a:chExt cx="1368000" cy="74796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E591C4A-DB98-7A69-92BC-DB21E8633BB1}"/>
                </a:ext>
              </a:extLst>
            </p:cNvPr>
            <p:cNvSpPr/>
            <p:nvPr/>
          </p:nvSpPr>
          <p:spPr>
            <a:xfrm>
              <a:off x="9744174" y="3090119"/>
              <a:ext cx="1368000" cy="74796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900" kern="12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Frédéric REUCHE</a:t>
              </a:r>
              <a:endParaRPr lang="fr-FR" sz="900" kern="12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6300072-8E76-B076-94CB-9A80521E2598}"/>
                </a:ext>
              </a:extLst>
            </p:cNvPr>
            <p:cNvSpPr/>
            <p:nvPr/>
          </p:nvSpPr>
          <p:spPr>
            <a:xfrm>
              <a:off x="9744174" y="3555886"/>
              <a:ext cx="1368000" cy="270414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>
              <a:glow rad="254000">
                <a:schemeClr val="accent3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DSI</a:t>
              </a:r>
            </a:p>
          </p:txBody>
        </p:sp>
      </p:grpSp>
      <p:grpSp>
        <p:nvGrpSpPr>
          <p:cNvPr id="12" name="Groupe 88">
            <a:extLst>
              <a:ext uri="{FF2B5EF4-FFF2-40B4-BE49-F238E27FC236}">
                <a16:creationId xmlns:a16="http://schemas.microsoft.com/office/drawing/2014/main" id="{88FDBC42-AB12-306C-1360-83B878258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0790" y="4191090"/>
            <a:ext cx="1545716" cy="743945"/>
            <a:chOff x="9744174" y="3090119"/>
            <a:chExt cx="1368000" cy="74796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F06E15E-871E-A2D3-F823-6B711299FB1B}"/>
                </a:ext>
              </a:extLst>
            </p:cNvPr>
            <p:cNvSpPr/>
            <p:nvPr/>
          </p:nvSpPr>
          <p:spPr>
            <a:xfrm>
              <a:off x="9744174" y="3090119"/>
              <a:ext cx="1368000" cy="74796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>
              <a:solidFill>
                <a:schemeClr val="bg1">
                  <a:lumMod val="85000"/>
                </a:schemeClr>
              </a:solidFill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900" kern="12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Sophie WIECZOREK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5D4EC2C-EF12-E53A-AE24-24D5CC604F7B}"/>
                </a:ext>
              </a:extLst>
            </p:cNvPr>
            <p:cNvSpPr/>
            <p:nvPr/>
          </p:nvSpPr>
          <p:spPr>
            <a:xfrm>
              <a:off x="9744174" y="3516793"/>
              <a:ext cx="1368000" cy="30950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>
              <a:glow rad="254000">
                <a:schemeClr val="accent3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Service commun </a:t>
              </a:r>
            </a:p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 Autorisation du droit des sols</a:t>
              </a:r>
              <a:endParaRPr lang="fr-FR" sz="900" kern="1200" dirty="0">
                <a:solidFill>
                  <a:schemeClr val="bg1"/>
                </a:solidFill>
                <a:latin typeface="Adobe Caslon Pro" panose="0205050205050A020403" pitchFamily="18" charset="0"/>
              </a:endParaRPr>
            </a:p>
          </p:txBody>
        </p:sp>
      </p:grp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DF4296E6-1873-CB10-2235-86136A78F802}"/>
              </a:ext>
            </a:extLst>
          </p:cNvPr>
          <p:cNvCxnSpPr>
            <a:cxnSpLocks/>
          </p:cNvCxnSpPr>
          <p:nvPr/>
        </p:nvCxnSpPr>
        <p:spPr>
          <a:xfrm flipH="1" flipV="1">
            <a:off x="2511383" y="2309959"/>
            <a:ext cx="6372" cy="26988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35F5C0A5-B537-3F60-714F-ADB0B7273D89}"/>
              </a:ext>
            </a:extLst>
          </p:cNvPr>
          <p:cNvCxnSpPr>
            <a:cxnSpLocks/>
          </p:cNvCxnSpPr>
          <p:nvPr/>
        </p:nvCxnSpPr>
        <p:spPr>
          <a:xfrm>
            <a:off x="1946506" y="2739257"/>
            <a:ext cx="561244" cy="14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FB663C9-81CA-0732-E65C-1DA194A8AF2B}"/>
              </a:ext>
            </a:extLst>
          </p:cNvPr>
          <p:cNvCxnSpPr>
            <a:cxnSpLocks/>
          </p:cNvCxnSpPr>
          <p:nvPr/>
        </p:nvCxnSpPr>
        <p:spPr>
          <a:xfrm>
            <a:off x="1935605" y="3688738"/>
            <a:ext cx="561244" cy="14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604E7E76-DFB3-75CC-580F-11EE0148EEF5}"/>
              </a:ext>
            </a:extLst>
          </p:cNvPr>
          <p:cNvCxnSpPr>
            <a:cxnSpLocks/>
          </p:cNvCxnSpPr>
          <p:nvPr/>
        </p:nvCxnSpPr>
        <p:spPr>
          <a:xfrm>
            <a:off x="1935605" y="4603037"/>
            <a:ext cx="561244" cy="14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5A4A88F7-101B-B6E0-CEB6-73F44ECF7D4F}"/>
              </a:ext>
            </a:extLst>
          </p:cNvPr>
          <p:cNvCxnSpPr>
            <a:cxnSpLocks/>
            <a:stCxn id="102" idx="0"/>
          </p:cNvCxnSpPr>
          <p:nvPr/>
        </p:nvCxnSpPr>
        <p:spPr>
          <a:xfrm flipV="1">
            <a:off x="10604423" y="2324777"/>
            <a:ext cx="0" cy="7946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BF7F54E4-627E-9A17-149F-8119E1346D30}"/>
              </a:ext>
            </a:extLst>
          </p:cNvPr>
          <p:cNvCxnSpPr>
            <a:cxnSpLocks/>
          </p:cNvCxnSpPr>
          <p:nvPr/>
        </p:nvCxnSpPr>
        <p:spPr>
          <a:xfrm flipV="1">
            <a:off x="6092661" y="2551863"/>
            <a:ext cx="0" cy="3919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30189D5C-8B41-7EC8-C9CB-0C7985454EE8}"/>
              </a:ext>
            </a:extLst>
          </p:cNvPr>
          <p:cNvCxnSpPr>
            <a:cxnSpLocks/>
            <a:endCxn id="102" idx="2"/>
          </p:cNvCxnSpPr>
          <p:nvPr/>
        </p:nvCxnSpPr>
        <p:spPr>
          <a:xfrm flipV="1">
            <a:off x="10601921" y="3964020"/>
            <a:ext cx="2502" cy="10395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5495CEE4-6703-5F83-ACA0-239F4172C9A3}"/>
              </a:ext>
            </a:extLst>
          </p:cNvPr>
          <p:cNvCxnSpPr>
            <a:cxnSpLocks/>
          </p:cNvCxnSpPr>
          <p:nvPr/>
        </p:nvCxnSpPr>
        <p:spPr>
          <a:xfrm flipH="1" flipV="1">
            <a:off x="639062" y="5005286"/>
            <a:ext cx="7126976" cy="242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5C9BE058-AC6D-A9A2-3DE2-86449C9B9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613977" y="5377696"/>
            <a:ext cx="1306447" cy="889202"/>
            <a:chOff x="6522283" y="3090119"/>
            <a:chExt cx="1152261" cy="519593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E3B92EC-7E17-AC8B-461A-EFF1D02E0092}"/>
                </a:ext>
              </a:extLst>
            </p:cNvPr>
            <p:cNvSpPr/>
            <p:nvPr/>
          </p:nvSpPr>
          <p:spPr>
            <a:xfrm>
              <a:off x="6525736" y="3090119"/>
              <a:ext cx="1119740" cy="509451"/>
            </a:xfrm>
            <a:prstGeom prst="rect">
              <a:avLst/>
            </a:prstGeom>
            <a:solidFill>
              <a:schemeClr val="bg1"/>
            </a:soli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schemeClr val="tx1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schemeClr val="tx1"/>
                  </a:solidFill>
                  <a:latin typeface="Adobe Caslon Pro" panose="0205050205050A020403" pitchFamily="18" charset="0"/>
                </a:rPr>
                <a:t>Sébastien MANCASSOLA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BE863FC4-6108-D02F-5FDE-5FF010E0B691}"/>
                </a:ext>
              </a:extLst>
            </p:cNvPr>
            <p:cNvSpPr/>
            <p:nvPr/>
          </p:nvSpPr>
          <p:spPr>
            <a:xfrm>
              <a:off x="6522283" y="3351394"/>
              <a:ext cx="1152261" cy="25831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6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Services techniques</a:t>
              </a:r>
            </a:p>
          </p:txBody>
        </p:sp>
      </p:grp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15FA35BC-9577-8EA4-7BE0-DE5ABE9FFC95}"/>
              </a:ext>
            </a:extLst>
          </p:cNvPr>
          <p:cNvCxnSpPr>
            <a:cxnSpLocks/>
          </p:cNvCxnSpPr>
          <p:nvPr/>
        </p:nvCxnSpPr>
        <p:spPr>
          <a:xfrm flipV="1">
            <a:off x="1769356" y="5014161"/>
            <a:ext cx="0" cy="3467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19FE8BC4-4771-5391-A9D5-A276C42C2522}"/>
              </a:ext>
            </a:extLst>
          </p:cNvPr>
          <p:cNvCxnSpPr>
            <a:cxnSpLocks/>
          </p:cNvCxnSpPr>
          <p:nvPr/>
        </p:nvCxnSpPr>
        <p:spPr>
          <a:xfrm flipV="1">
            <a:off x="4134391" y="5014160"/>
            <a:ext cx="0" cy="3099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9BC55CD7-8F82-CFCF-6222-93639660EA9F}"/>
              </a:ext>
            </a:extLst>
          </p:cNvPr>
          <p:cNvCxnSpPr>
            <a:cxnSpLocks/>
          </p:cNvCxnSpPr>
          <p:nvPr/>
        </p:nvCxnSpPr>
        <p:spPr>
          <a:xfrm flipV="1">
            <a:off x="5417345" y="5042427"/>
            <a:ext cx="0" cy="2817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3701CD95-5DEF-51EF-9D3D-D5AF546BB030}"/>
              </a:ext>
            </a:extLst>
          </p:cNvPr>
          <p:cNvCxnSpPr>
            <a:cxnSpLocks/>
          </p:cNvCxnSpPr>
          <p:nvPr/>
        </p:nvCxnSpPr>
        <p:spPr>
          <a:xfrm flipV="1">
            <a:off x="7760026" y="5041233"/>
            <a:ext cx="0" cy="3467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0BA189B5-F2F2-A4AF-E55A-11B3503FDC35}"/>
              </a:ext>
            </a:extLst>
          </p:cNvPr>
          <p:cNvCxnSpPr>
            <a:cxnSpLocks/>
          </p:cNvCxnSpPr>
          <p:nvPr/>
        </p:nvCxnSpPr>
        <p:spPr>
          <a:xfrm flipH="1" flipV="1">
            <a:off x="8959326" y="5048699"/>
            <a:ext cx="1" cy="3197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FAF3D11F-097B-5B2E-D1D3-72F6A2D868EA}"/>
              </a:ext>
            </a:extLst>
          </p:cNvPr>
          <p:cNvCxnSpPr>
            <a:cxnSpLocks/>
          </p:cNvCxnSpPr>
          <p:nvPr/>
        </p:nvCxnSpPr>
        <p:spPr>
          <a:xfrm flipH="1" flipV="1">
            <a:off x="10252679" y="5048699"/>
            <a:ext cx="4413" cy="3121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5E883F34-3E04-2608-1062-835E8D945979}"/>
              </a:ext>
            </a:extLst>
          </p:cNvPr>
          <p:cNvCxnSpPr>
            <a:cxnSpLocks/>
          </p:cNvCxnSpPr>
          <p:nvPr/>
        </p:nvCxnSpPr>
        <p:spPr>
          <a:xfrm flipV="1">
            <a:off x="11554857" y="5048699"/>
            <a:ext cx="0" cy="2952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e 6">
            <a:extLst>
              <a:ext uri="{FF2B5EF4-FFF2-40B4-BE49-F238E27FC236}">
                <a16:creationId xmlns:a16="http://schemas.microsoft.com/office/drawing/2014/main" id="{A68F0809-D44F-03AA-048F-0776DDD0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220238" y="5376043"/>
            <a:ext cx="1080523" cy="905278"/>
            <a:chOff x="2820907" y="3080279"/>
            <a:chExt cx="1382172" cy="55425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0B6109D-4462-1D30-8E52-8F023B2D354F}"/>
                </a:ext>
              </a:extLst>
            </p:cNvPr>
            <p:cNvSpPr/>
            <p:nvPr/>
          </p:nvSpPr>
          <p:spPr>
            <a:xfrm>
              <a:off x="2835078" y="3080279"/>
              <a:ext cx="1368001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prstClr val="black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prstClr val="black"/>
                  </a:solidFill>
                  <a:latin typeface="Adobe Caslon Pro" panose="0205050205050A020403" pitchFamily="18" charset="0"/>
                </a:rPr>
                <a:t>Sylvia</a:t>
              </a: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prstClr val="black"/>
                  </a:solidFill>
                  <a:latin typeface="Adobe Caslon Pro" panose="0205050205050A020403" pitchFamily="18" charset="0"/>
                </a:rPr>
                <a:t>MEGNIN</a:t>
              </a:r>
            </a:p>
          </p:txBody>
        </p:sp>
        <p:sp>
          <p:nvSpPr>
            <p:cNvPr id="22" name="Rectangle 28">
              <a:extLst>
                <a:ext uri="{FF2B5EF4-FFF2-40B4-BE49-F238E27FC236}">
                  <a16:creationId xmlns:a16="http://schemas.microsoft.com/office/drawing/2014/main" id="{E6DE72C7-E8BA-0D10-F6BF-220156AD388A}"/>
                </a:ext>
              </a:extLst>
            </p:cNvPr>
            <p:cNvSpPr/>
            <p:nvPr/>
          </p:nvSpPr>
          <p:spPr>
            <a:xfrm>
              <a:off x="2820907" y="3376863"/>
              <a:ext cx="1368000" cy="25766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9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Médiathèque</a:t>
              </a:r>
            </a:p>
          </p:txBody>
        </p:sp>
      </p:grpSp>
      <p:grpSp>
        <p:nvGrpSpPr>
          <p:cNvPr id="25" name="Groupe 56">
            <a:extLst>
              <a:ext uri="{FF2B5EF4-FFF2-40B4-BE49-F238E27FC236}">
                <a16:creationId xmlns:a16="http://schemas.microsoft.com/office/drawing/2014/main" id="{19DEBC2E-93A8-8470-6367-F41D2E037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53427" y="5339504"/>
            <a:ext cx="1013697" cy="872634"/>
            <a:chOff x="1077428" y="3090119"/>
            <a:chExt cx="1486732" cy="544409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810A139-A119-7903-BADA-9B75DF0B6FEC}"/>
                </a:ext>
              </a:extLst>
            </p:cNvPr>
            <p:cNvSpPr/>
            <p:nvPr/>
          </p:nvSpPr>
          <p:spPr>
            <a:xfrm>
              <a:off x="1077428" y="3090119"/>
              <a:ext cx="1486732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t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 dirty="0">
                <a:solidFill>
                  <a:prstClr val="black"/>
                </a:solidFill>
                <a:latin typeface="Adobe Caslon Pro" panose="0205050205050A020403" pitchFamily="18" charset="0"/>
              </a:endParaRP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prstClr val="black"/>
                  </a:solidFill>
                  <a:latin typeface="Adobe Caslon Pro" panose="0205050205050A020403" pitchFamily="18" charset="0"/>
                </a:rPr>
                <a:t>Clémence</a:t>
              </a:r>
            </a:p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dirty="0">
                  <a:solidFill>
                    <a:prstClr val="black"/>
                  </a:solidFill>
                  <a:latin typeface="Adobe Caslon Pro" panose="0205050205050A020403" pitchFamily="18" charset="0"/>
                </a:rPr>
                <a:t>SCHNEIDER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D8D66F9-EC88-C8CC-D568-D7583902AA7B}"/>
                </a:ext>
              </a:extLst>
            </p:cNvPr>
            <p:cNvSpPr/>
            <p:nvPr/>
          </p:nvSpPr>
          <p:spPr>
            <a:xfrm>
              <a:off x="1098760" y="3377708"/>
              <a:ext cx="1437663" cy="25682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900" kern="1200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Petite enfance</a:t>
              </a:r>
            </a:p>
          </p:txBody>
        </p:sp>
      </p:grp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7B62A17A-35A7-3D57-ECD9-573FE9CBC046}"/>
              </a:ext>
            </a:extLst>
          </p:cNvPr>
          <p:cNvCxnSpPr>
            <a:cxnSpLocks/>
            <a:stCxn id="28" idx="0"/>
          </p:cNvCxnSpPr>
          <p:nvPr/>
        </p:nvCxnSpPr>
        <p:spPr>
          <a:xfrm flipH="1" flipV="1">
            <a:off x="2910210" y="4992801"/>
            <a:ext cx="10" cy="370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EE2E5658-27AA-E4A0-E5CF-641E237BB83B}"/>
              </a:ext>
            </a:extLst>
          </p:cNvPr>
          <p:cNvCxnSpPr>
            <a:cxnSpLocks/>
          </p:cNvCxnSpPr>
          <p:nvPr/>
        </p:nvCxnSpPr>
        <p:spPr>
          <a:xfrm flipV="1">
            <a:off x="6614159" y="5050895"/>
            <a:ext cx="0" cy="3099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948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104438_TF56610394" id="{BB707FC7-CBFA-451A-B33C-50B9D941353A}" vid="{6FA0A349-9947-45EF-8255-E92CF1002EB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E72A78-A220-4105-9D96-D17E6B611B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29D47E-B95A-4B0E-A9AB-A63E4C038A2C}">
  <ds:schemaRefs>
    <ds:schemaRef ds:uri="71af3243-3dd4-4a8d-8c0d-dd76da1f02a5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16c05727-aa75-4e4a-9b5f-8a80a1165891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83DCE94-57BA-4A16-A523-31294EE4F1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Organigramme à code de couleurs</Template>
  <TotalTime>51</TotalTime>
  <Words>83</Words>
  <Application>Microsoft Office PowerPoint</Application>
  <PresentationFormat>Grand écran</PresentationFormat>
  <Paragraphs>64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Céleste</vt:lpstr>
      <vt:lpstr>Organigramme simplifiÉ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Katia NOWINSKI</cp:lastModifiedBy>
  <cp:revision>1</cp:revision>
  <cp:lastPrinted>2025-09-05T07:17:08Z</cp:lastPrinted>
  <dcterms:created xsi:type="dcterms:W3CDTF">2021-06-28T11:45:22Z</dcterms:created>
  <dcterms:modified xsi:type="dcterms:W3CDTF">2025-09-05T07:30:07Z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